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6" r:id="rId2"/>
    <p:sldId id="381" r:id="rId3"/>
    <p:sldId id="417" r:id="rId4"/>
    <p:sldId id="407" r:id="rId5"/>
    <p:sldId id="408" r:id="rId6"/>
    <p:sldId id="32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7/9/19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Up:  Levels of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*Answer in complete sentences.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What college do you plan on going to? Why that particular college?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What’s the difference between in-state tuition and out-of-state tuition rates?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What classes do you need to take to get into the college of your choice?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2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dirty="0" smtClean="0"/>
              <a:t>Levels of Education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600" dirty="0">
                <a:solidFill>
                  <a:schemeClr val="tx2"/>
                </a:solidFill>
              </a:rPr>
              <a:t>To  help students select high school and post-high school courses that relate to a specific career choice in the students’ interest area.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dirty="0" smtClean="0"/>
              <a:t>Commitment to Education: Activity 270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If you have not completed Activity 177, you need to do so NOW!</a:t>
            </a:r>
          </a:p>
          <a:p>
            <a:r>
              <a:rPr lang="en-US" sz="2400" dirty="0">
                <a:solidFill>
                  <a:schemeClr val="tx2"/>
                </a:solidFill>
              </a:rPr>
              <a:t>Write the indicated career that you decided on in Activity 177 in the blank line at the top of Activity 270.</a:t>
            </a:r>
          </a:p>
          <a:p>
            <a:r>
              <a:rPr lang="en-US" sz="2400" dirty="0">
                <a:solidFill>
                  <a:schemeClr val="tx2"/>
                </a:solidFill>
              </a:rPr>
              <a:t>How much education and/or training will you need to complete before you can get an entry-level job in that career field?</a:t>
            </a:r>
          </a:p>
          <a:p>
            <a:r>
              <a:rPr lang="en-US" sz="2400" dirty="0">
                <a:solidFill>
                  <a:schemeClr val="tx2"/>
                </a:solidFill>
              </a:rPr>
              <a:t>Write down the education you need on the left in the box and how long it will take for you to obtain it.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Add up all the years needed to obtain the education or training you need on the line at the bottom of the page.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9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Education 10-Year Plan: Activity 271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4080"/>
                </a:solidFill>
              </a:rPr>
              <a:t>List the educational requirements you must meet during each year you’re in school to meet your goal.</a:t>
            </a:r>
          </a:p>
          <a:p>
            <a:r>
              <a:rPr lang="en-US" sz="3200" dirty="0">
                <a:solidFill>
                  <a:srgbClr val="004080"/>
                </a:solidFill>
              </a:rPr>
              <a:t>List the classes you need to take and grades you must maintain for each year of school.</a:t>
            </a:r>
          </a:p>
          <a:p>
            <a:r>
              <a:rPr lang="en-US" sz="3200" dirty="0">
                <a:solidFill>
                  <a:srgbClr val="004080"/>
                </a:solidFill>
              </a:rPr>
              <a:t>List the specialized training you need as well.</a:t>
            </a:r>
          </a:p>
          <a:p>
            <a:endParaRPr lang="en-US" sz="3200" dirty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6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600" dirty="0" smtClean="0"/>
              <a:t>N.U. Requirements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4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Life-Long </a:t>
            </a:r>
            <a:r>
              <a:rPr lang="en-US" b="1" dirty="0" err="1" smtClean="0"/>
              <a:t>Leraning</a:t>
            </a:r>
            <a:r>
              <a:rPr lang="en-US" b="1" dirty="0" smtClean="0"/>
              <a:t> Graph</a:t>
            </a:r>
            <a:br>
              <a:rPr lang="en-US" b="1" dirty="0" smtClean="0"/>
            </a:br>
            <a:r>
              <a:rPr lang="en-US" b="1" dirty="0" smtClean="0"/>
              <a:t>Activity 273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>
                <a:solidFill>
                  <a:srgbClr val="004080"/>
                </a:solidFill>
              </a:rPr>
              <a:t>List the years that you are in school to support your education on the graph.</a:t>
            </a:r>
          </a:p>
          <a:p>
            <a:r>
              <a:rPr lang="en-US" sz="5400" dirty="0">
                <a:solidFill>
                  <a:srgbClr val="004080"/>
                </a:solidFill>
              </a:rPr>
              <a:t> Start at the bottom of the page and working your way up the page.</a:t>
            </a:r>
          </a:p>
          <a:p>
            <a:endParaRPr lang="en-US" sz="5400" dirty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2108</TotalTime>
  <Words>300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Warm Up:  Levels of Education</vt:lpstr>
      <vt:lpstr>Levels of Education</vt:lpstr>
      <vt:lpstr>Commitment to Education: Activity 270</vt:lpstr>
      <vt:lpstr>Education 10-Year Plan: Activity 271</vt:lpstr>
      <vt:lpstr>N.U. Requirements</vt:lpstr>
      <vt:lpstr>Life-Long Leraning Graph Activity 273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212</cp:revision>
  <dcterms:created xsi:type="dcterms:W3CDTF">2019-07-07T21:23:27Z</dcterms:created>
  <dcterms:modified xsi:type="dcterms:W3CDTF">2019-07-10T04:11:48Z</dcterms:modified>
</cp:coreProperties>
</file>